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331" r:id="rId3"/>
    <p:sldId id="332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65" r:id="rId28"/>
    <p:sldId id="366" r:id="rId29"/>
    <p:sldId id="388" r:id="rId30"/>
    <p:sldId id="358" r:id="rId31"/>
    <p:sldId id="359" r:id="rId32"/>
    <p:sldId id="360" r:id="rId33"/>
    <p:sldId id="361" r:id="rId34"/>
    <p:sldId id="364" r:id="rId35"/>
    <p:sldId id="362" r:id="rId36"/>
    <p:sldId id="363" r:id="rId37"/>
    <p:sldId id="367" r:id="rId38"/>
    <p:sldId id="368" r:id="rId39"/>
    <p:sldId id="379" r:id="rId40"/>
    <p:sldId id="380" r:id="rId41"/>
    <p:sldId id="381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86" r:id="rId51"/>
    <p:sldId id="38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9CEF-3132-B388-46EE-172E42BC7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553A2-1492-B4BB-D535-EFCA45A98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6DD8C-DE8F-F504-6EDC-09757942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B9992-AAC0-86E7-46C7-782FC625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F2764-F10E-F457-8201-9CA1D809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0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6995-7BF1-EA48-A422-B79EE709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DC71A-78F5-1408-A002-FCBF95E17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4547-5D21-7AFB-DA0B-914D2465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DC8C6-51D8-C802-8993-714B4891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186E-E820-A7DF-0DD3-A3FA6AE4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4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F5631-4E60-1676-328D-448C98AF3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AE609-E93C-A67E-7C96-16E67829D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870E-D330-E499-782E-37BB16C1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0887-3783-78EB-478E-BCA1A73C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28174-D239-68C7-4CFC-954FAB8E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0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1946-BAFB-98CF-B905-FB297F3C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D7D3-A2E4-87CF-B4D8-233315A34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7474-B6E7-A75E-5643-D9567654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52902-2302-DE6A-5C85-12F6B71B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D0261-6E2B-26DC-2B9A-83EB0AEE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6E70-3BA9-189F-33D8-9981AD00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C93CC-14D2-663C-E132-3E29E3C4B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E110-21D1-35A7-7E82-CA299B3B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E9BC1-8B57-6C32-C142-0D6C1C9B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166ED-481A-2CB6-1D7E-1969DD92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5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A19C-E531-98D4-794F-7217BC9F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BB2A5-4E26-8721-3F38-71F758BD8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589F1-B1BF-D6C4-21FD-A4BE301C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50DE4-21FE-2927-CAFB-58645428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F65DD-87F7-4D80-6356-2F82A583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8610E-66A6-0DF1-3F63-2CB12FED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5372-26C8-C30E-88A3-132DAE92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E56C8-72C6-82AF-3B05-047377AE7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38EAC-2DCB-0E3A-0E31-A1FF03D1E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DF318-4419-F789-D6FC-159997793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CEBED-8C9A-DCA6-5E7F-B50F57A65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6B95B-6E4C-4B2E-0C66-2A9FAADF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91F61-4213-AE8D-7A72-09251AD2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7D17B-03FD-7874-FF03-3C8D733F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5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3564-F2C6-0EFC-A60B-84493464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5A076-EB14-9CFE-D3A5-47FC7C50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69242-CC18-A79A-FA57-C252EA7A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4ED67-FE70-133A-96B4-CD6649A2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2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EBC92-A287-9E19-2624-88C1FC0F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D7388-73F0-2826-5CCF-0E5D4B14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E3EA-0EB7-0268-EE2F-889503DA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8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224-8746-DAA9-F9A5-50BD3333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4A8AF-4440-61EA-68EB-A24AF368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FE2B7-1977-AD70-DE26-46402A4C4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52392-BCC7-C66B-92AA-F3C3168B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B918-E1A0-0A25-C49A-F99B42D0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1ACC2-DF3E-8559-0DA8-F99A9837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1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CB4F-F1B7-97C1-C828-7CFEB4DE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8AB58-2EE5-1B5A-0BB7-0AE1118AC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400BC-7E8E-2D24-0AF9-20B55AE3E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397C8-309A-D874-29D5-85A79601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DC3A6-AEF9-71C8-9845-AA79E45A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37F7F-48D4-0FEC-55F5-60D05DA6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3A9F7-7937-AE31-391C-EBD9F83F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D95DD-7F8F-AF74-213C-B7451BF78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799A8-ACE4-5749-39CC-CC9B78F39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12CFB-433A-4EA3-BE81-1AAE3733900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8871-EA95-C395-565F-B8EE0BAE5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3BF7E-A3D0-1C09-6C9C-DAE4A4EDC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9B774-7043-4081-BE57-87F146FF5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BEF98-E0D3-4685-BFF9-D2F4FADE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02290"/>
            <a:ext cx="10905066" cy="30534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2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mart goal&#10;&#10;Description automatically generated">
            <a:extLst>
              <a:ext uri="{FF2B5EF4-FFF2-40B4-BE49-F238E27FC236}">
                <a16:creationId xmlns:a16="http://schemas.microsoft.com/office/drawing/2014/main" id="{0801DF1C-26DE-7A36-4A0B-92B24135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" b="84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CE32E4-BACE-99D3-329D-7A35850B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6" b="171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mart goals&#10;&#10;Description automatically generated">
            <a:extLst>
              <a:ext uri="{FF2B5EF4-FFF2-40B4-BE49-F238E27FC236}">
                <a16:creationId xmlns:a16="http://schemas.microsoft.com/office/drawing/2014/main" id="{4A1FB529-8AD0-C7A5-72B0-FFFFA77BA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8" r="169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3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79F52-DE4C-88DD-ED0E-BF917AE50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7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1830C1-6232-1DF3-A768-084B197C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6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533A48-2B13-FDA4-FB6C-422EB55D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498" y="882078"/>
            <a:ext cx="1036477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78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D3D4A-D5C7-B06E-AC2B-804C357A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93571"/>
            <a:ext cx="10905066" cy="50708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80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0B7E1-B167-ED77-2855-8D963637C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62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CFB8-E13C-1329-2936-B8843B2F1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68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5EAD6-32F3-5592-CA12-165F0B6E7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5"/>
            <a:ext cx="10905066" cy="41984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68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4922C-B83B-B9CD-972F-F8A1B9F26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64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2F699-403B-F2B3-A79D-CBE5E183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5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73AB5-A6B6-4A42-7B9F-F2DA58397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26" y="643467"/>
            <a:ext cx="723514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6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5353E-5C56-0B96-6581-F6DFDCCEA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5" y="643467"/>
            <a:ext cx="844100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03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E9841-EDA4-96C9-BE50-9A9FFD065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41" y="643467"/>
            <a:ext cx="750311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86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8ECA6A-580F-74A3-CFD8-4E127A9AA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9" y="643467"/>
            <a:ext cx="79303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628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A978C-06B1-BDCB-8DD1-C369C146B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944" y="643467"/>
            <a:ext cx="828411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20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043CDB-E4B2-F57A-CC80-736A9483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65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0AE5E-BB61-F36F-91D3-175DF26D5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659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8B5F4-6288-AAB8-81EF-1A877F6A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641" y="643467"/>
            <a:ext cx="725871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40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B9A5B-8660-9688-F66D-23ABB7789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546" b="37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4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D64FE-5655-8229-8712-9F7FF76DB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256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203A5-A76A-20B1-FEF8-875333039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423" y="643467"/>
            <a:ext cx="689915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152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B87FF-F464-42F0-88C1-AEAD9E08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39" y="643466"/>
            <a:ext cx="75031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5F96B-A7C5-7ED3-1E4C-BA717DCB9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8" y="643466"/>
            <a:ext cx="860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7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98B43-1D8D-6F86-83BD-BB6AE34AC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84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62E7AE-B375-9753-D259-54FAD158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269" y="643467"/>
            <a:ext cx="10175461" cy="5571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864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89AB-9688-A72F-CCC1-29A47CA7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9D1D-29EE-A807-A46C-3363F59A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Project management is a disciplined approach to planning, executing, controlling, and closing projects to achieve specific goals and meet specific success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80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930B3-33A8-D8AA-D013-75BDF57B6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7"/>
            <a:ext cx="819274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623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1AC43-498F-E120-96EF-0D9E2098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16" y="643467"/>
            <a:ext cx="810336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002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17DD1-6187-2FFA-8FF7-8F956651C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6" y="643467"/>
            <a:ext cx="870478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139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A08E5-578E-71F2-7433-065AE249A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672" y="643466"/>
            <a:ext cx="62246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BEB21A-94BD-9003-279D-CEE05D19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434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799EF-1153-02E8-A15C-01A02B4C5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5" y="643466"/>
            <a:ext cx="83461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3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CAAE1-67B4-59C2-8277-23C079FB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766" y="643466"/>
            <a:ext cx="75284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DD378-D231-A509-E574-03E5B5347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4ED58-3B87-E73A-D0E1-13A3FFD16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9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722E2-37EE-B03F-E21B-1A7DD794F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A03BB-F9AE-319C-DBD4-54B66FE11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9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oss vs. A Leader - SkillsCamp">
            <a:extLst>
              <a:ext uri="{FF2B5EF4-FFF2-40B4-BE49-F238E27FC236}">
                <a16:creationId xmlns:a16="http://schemas.microsoft.com/office/drawing/2014/main" id="{A8D5B5EE-580B-8CE4-62A9-A4FF6D438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15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ss Vs. Leader: What is the difference?">
            <a:extLst>
              <a:ext uri="{FF2B5EF4-FFF2-40B4-BE49-F238E27FC236}">
                <a16:creationId xmlns:a16="http://schemas.microsoft.com/office/drawing/2014/main" id="{FBD2DD73-1161-163E-E283-7B1FF79B2F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346" y="643466"/>
            <a:ext cx="589530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228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F4FBE-00C3-E15C-E27A-674C3913E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61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7AC7AE-40AD-3591-A108-C64F8D63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36665-96C2-4602-EEFC-96C00BCA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98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oles and responsibilities of project manager">
            <a:extLst>
              <a:ext uri="{FF2B5EF4-FFF2-40B4-BE49-F238E27FC236}">
                <a16:creationId xmlns:a16="http://schemas.microsoft.com/office/drawing/2014/main" id="{A56D9695-D0A1-143F-40E7-30C9C388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06" y="643467"/>
            <a:ext cx="10316787" cy="5571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05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oject manager roles">
            <a:extLst>
              <a:ext uri="{FF2B5EF4-FFF2-40B4-BE49-F238E27FC236}">
                <a16:creationId xmlns:a16="http://schemas.microsoft.com/office/drawing/2014/main" id="{16BE2AF2-7580-1D0E-2148-1E8E643B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6178" y="643467"/>
            <a:ext cx="5459643" cy="5571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4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0B27E-DD29-87D7-C31B-26CE58DC1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84078"/>
            <a:ext cx="10905066" cy="2889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70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DE208-EC06-4FF9-FEB0-99B3E969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15922"/>
            <a:ext cx="10905066" cy="30261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59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2A382-B37E-5255-F6FC-E51ED69E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05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674FF2-6892-1222-0494-5112219D1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136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Office PowerPoint</Application>
  <PresentationFormat>Widescreen</PresentationFormat>
  <Paragraphs>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2023-12-10T14:04:23Z</dcterms:created>
  <dcterms:modified xsi:type="dcterms:W3CDTF">2023-12-10T14:05:12Z</dcterms:modified>
</cp:coreProperties>
</file>